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256" r:id="rId2"/>
    <p:sldId id="263" r:id="rId3"/>
    <p:sldId id="257" r:id="rId4"/>
    <p:sldId id="258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12C6"/>
    <a:srgbClr val="DB0B55"/>
    <a:srgbClr val="AC0CA1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1A12A-9EDE-4B85-A0F6-19DD92E87325}" type="datetimeFigureOut">
              <a:rPr lang="en-US" smtClean="0"/>
              <a:t>25/07/2018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32822-290C-4FE5-9CC8-2957BFDE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6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32822-290C-4FE5-9CC8-2957BFDE93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0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32822-290C-4FE5-9CC8-2957BFDE93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0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32822-290C-4FE5-9CC8-2957BFDE93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0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84" y="914400"/>
            <a:ext cx="9120116" cy="4648200"/>
          </a:xfrm>
        </p:spPr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सुस्वागतम</a:t>
            </a:r>
            <a:endParaRPr lang="en-US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endParaRPr lang="en-US" sz="44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endParaRPr lang="en-US" sz="4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r>
              <a:rPr lang="en-US" sz="44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डॉ.सतीश</a:t>
            </a: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अर्जुन</a:t>
            </a: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घोरपडे</a:t>
            </a:r>
            <a:endParaRPr lang="en-US" sz="36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अध्यक्ष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हिंदी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विभाग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, </a:t>
            </a:r>
          </a:p>
          <a:p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शोधनिर्देशक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तथा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सहाय्यक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प्राध्यापक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माऊली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महाविद्यालय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वडाला</a:t>
            </a:r>
            <a:endParaRPr lang="en-US" sz="36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endParaRPr lang="en-US" sz="36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4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इकाई</a:t>
            </a:r>
            <a:r>
              <a:rPr lang="en-US" sz="4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१</a:t>
            </a:r>
            <a:r>
              <a:rPr lang="en-US" sz="4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/>
            </a:r>
            <a:br>
              <a:rPr lang="en-US" sz="4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</a:br>
            <a:r>
              <a:rPr lang="en-US" sz="4800" b="1" u="sng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जनसंचार</a:t>
            </a:r>
            <a:r>
              <a:rPr lang="en-US" sz="48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800" b="1" u="sng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माध्यम</a:t>
            </a:r>
            <a:endParaRPr lang="en-US" sz="4800" b="1" u="sng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84" y="2209800"/>
            <a:ext cx="9120116" cy="3352800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60000"/>
              </a:lnSpc>
              <a:buAutoNum type="hindiNumPeriod"/>
            </a:pP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समाचार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लेखन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के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तत्व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।</a:t>
            </a:r>
          </a:p>
          <a:p>
            <a:pPr marL="514350" indent="-514350" algn="just">
              <a:lnSpc>
                <a:spcPct val="160000"/>
              </a:lnSpc>
              <a:buAutoNum type="hindiNumPeriod"/>
            </a:pP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समाचार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लेखक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के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गुण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।</a:t>
            </a:r>
            <a:endParaRPr lang="en-US" sz="40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marL="514350" indent="-514350" algn="just">
              <a:lnSpc>
                <a:spcPct val="160000"/>
              </a:lnSpc>
              <a:buAutoNum type="hindiNumPeriod"/>
            </a:pP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पटकथा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लेखन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।</a:t>
            </a:r>
            <a:endParaRPr lang="en-US" sz="40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marL="514350" indent="-514350" algn="just">
              <a:lnSpc>
                <a:spcPct val="160000"/>
              </a:lnSpc>
              <a:buAutoNum type="hindiNumPeriod"/>
            </a:pP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नव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इलेक्ट्रॉनिक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माध्यम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।</a:t>
            </a:r>
            <a:endParaRPr lang="en-US" sz="40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43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१.यथार्थता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२.संक्षिप्तता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३.रोचकता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४.समसामयिकता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५.लोकहित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समाचार</a:t>
            </a:r>
            <a:r>
              <a:rPr lang="en-US" sz="48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लेखन</a:t>
            </a:r>
            <a:r>
              <a:rPr lang="en-US" sz="48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के</a:t>
            </a:r>
            <a:r>
              <a:rPr lang="en-US" sz="48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तत्व</a:t>
            </a:r>
            <a:endParaRPr lang="en-US" sz="4800" dirty="0">
              <a:solidFill>
                <a:schemeClr val="accent6">
                  <a:lumMod val="50000"/>
                </a:schemeClr>
              </a:solidFill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534400" cy="4648200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१.सक्रियता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२.विश्वसनियता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३.वस्तुनिष्ठता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४.विश्लेषण </a:t>
            </a:r>
            <a:r>
              <a:rPr lang="en-US" sz="2000" b="1" i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क्षमता</a:t>
            </a:r>
            <a:endParaRPr lang="en-US" sz="20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५.भाषाधिकार</a:t>
            </a:r>
            <a:endParaRPr lang="en-US" sz="20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56263" cy="1054250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/>
            </a:r>
            <a:b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</a:b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समाचार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लेखक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के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गुण</a:t>
            </a:r>
            <a:endParaRPr lang="en-US" dirty="0">
              <a:solidFill>
                <a:srgbClr val="C00000"/>
              </a:solidFill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80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पटकथा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लेखन</a:t>
            </a: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997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१.ई-मेल,</a:t>
            </a:r>
          </a:p>
          <a:p>
            <a:pPr marL="0" indent="0">
              <a:buNone/>
            </a:pPr>
            <a:r>
              <a:rPr lang="en-US" dirty="0" smtClean="0"/>
              <a:t>२.वीडियो </a:t>
            </a:r>
            <a:r>
              <a:rPr lang="en-US" dirty="0" err="1" smtClean="0"/>
              <a:t>कॉन्फरंसिंग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३.ब्लॉग ।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नव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इलेक्ट्रॉनिक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000" b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माध्यम</a:t>
            </a:r>
            <a:endParaRPr lang="en-US" sz="40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997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04800" y="609600"/>
            <a:ext cx="8763000" cy="4953000"/>
          </a:xfrm>
        </p:spPr>
        <p:txBody>
          <a:bodyPr>
            <a:noAutofit/>
          </a:bodyPr>
          <a:lstStyle/>
          <a:p>
            <a:r>
              <a:rPr lang="en-US" sz="19900" b="1" i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धन्यवाद</a:t>
            </a:r>
            <a:endParaRPr lang="en-US" sz="19900" b="1" i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813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148</TotalTime>
  <Words>65</Words>
  <Application>Microsoft Office PowerPoint</Application>
  <PresentationFormat>On-screen Show (4:3)</PresentationFormat>
  <Paragraphs>33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PowerPoint Presentation</vt:lpstr>
      <vt:lpstr>इकाई १ जनसंचार माध्यम</vt:lpstr>
      <vt:lpstr>समाचार लेखन के तत्व</vt:lpstr>
      <vt:lpstr> समाचार लेखक के गुण</vt:lpstr>
      <vt:lpstr>पटकथा लेखन</vt:lpstr>
      <vt:lpstr>नव इलेक्ट्रॉनिक माध्यम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इकाई १ प्रयोजनमूलक हिंदी</dc:title>
  <dc:creator>Royal</dc:creator>
  <cp:lastModifiedBy>Royal</cp:lastModifiedBy>
  <cp:revision>31</cp:revision>
  <dcterms:created xsi:type="dcterms:W3CDTF">2006-08-16T00:00:00Z</dcterms:created>
  <dcterms:modified xsi:type="dcterms:W3CDTF">2018-07-25T07:50:39Z</dcterms:modified>
</cp:coreProperties>
</file>