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804" r:id="rId5"/>
  </p:sldMasterIdLst>
  <p:sldIdLst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3421" y="77723"/>
            <a:ext cx="29626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¹3</a:t>
            </a:r>
            <a:endParaRPr lang="en-US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1434" y="49652"/>
            <a:ext cx="21178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5 </a:t>
            </a:r>
            <a:r>
              <a:rPr lang="en-US" sz="48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vao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endParaRPr lang="en-US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885" y="613137"/>
            <a:ext cx="76161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maQyayaugaIna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marazI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mayaacaa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[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ithasa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44624" y="1484783"/>
            <a:ext cx="1068754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atin typeface="Shivaji01" pitchFamily="2" charset="0"/>
              </a:rPr>
              <a:t>       </a:t>
            </a:r>
            <a:r>
              <a:rPr lang="en-US" sz="5400" b="1" dirty="0" smtClean="0">
                <a:solidFill>
                  <a:srgbClr val="FF0000"/>
                </a:solidFill>
                <a:latin typeface="Shivaji01" pitchFamily="2" charset="0"/>
              </a:rPr>
              <a:t>]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i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-_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YToÁ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    </a:t>
            </a:r>
            <a:r>
              <a:rPr lang="en-US" sz="4000" b="1" dirty="0" smtClean="0">
                <a:latin typeface="Shivaji01" pitchFamily="2" charset="0"/>
              </a:rPr>
              <a:t>1.</a:t>
            </a:r>
            <a:r>
              <a:rPr lang="en-US" sz="4000" dirty="0" smtClean="0">
                <a:latin typeface="Shivaji01" pitchFamily="2" charset="0"/>
              </a:rPr>
              <a:t>maQyayaugaIna </a:t>
            </a:r>
            <a:r>
              <a:rPr lang="en-US" sz="4000" dirty="0" err="1">
                <a:latin typeface="Shivaji01" pitchFamily="2" charset="0"/>
              </a:rPr>
              <a:t>marazI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vaa</a:t>
            </a:r>
            <a:r>
              <a:rPr lang="en-US" sz="4000" dirty="0">
                <a:latin typeface="Shivaji01" pitchFamily="2" charset="0"/>
              </a:rPr>
              <a:t>=\</a:t>
            </a:r>
            <a:r>
              <a:rPr lang="en-US" sz="4000" dirty="0" err="1">
                <a:latin typeface="Shivaji01" pitchFamily="2" charset="0"/>
              </a:rPr>
              <a:t>mayaacyaa</a:t>
            </a:r>
            <a:r>
              <a:rPr lang="en-US" sz="4000" dirty="0">
                <a:latin typeface="Shivaji01" pitchFamily="2" charset="0"/>
              </a:rPr>
              <a:t> [</a:t>
            </a:r>
            <a:r>
              <a:rPr lang="en-US" sz="4000" dirty="0" err="1">
                <a:latin typeface="Shivaji01" pitchFamily="2" charset="0"/>
              </a:rPr>
              <a:t>ithasaacaa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pircaya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k$na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doNao</a:t>
            </a:r>
            <a:r>
              <a:rPr lang="en-US" sz="4000" dirty="0">
                <a:latin typeface="Shivaji01" pitchFamily="2" charset="0"/>
              </a:rPr>
              <a:t>.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>
                <a:latin typeface="Shivaji01" pitchFamily="2" charset="0"/>
              </a:rPr>
              <a:t>       </a:t>
            </a:r>
            <a:r>
              <a:rPr lang="en-US" sz="3600" dirty="0">
                <a:latin typeface="Shivaji01" pitchFamily="2" charset="0"/>
              </a:rPr>
              <a:t>2.yaa </a:t>
            </a:r>
            <a:r>
              <a:rPr lang="en-US" sz="3600" dirty="0" err="1">
                <a:latin typeface="Shivaji01" pitchFamily="2" charset="0"/>
              </a:rPr>
              <a:t>kalaKMDatIla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vaa</a:t>
            </a:r>
            <a:r>
              <a:rPr lang="en-US" sz="3600" dirty="0">
                <a:latin typeface="Shivaji01" pitchFamily="2" charset="0"/>
              </a:rPr>
              <a:t>=\</a:t>
            </a:r>
            <a:r>
              <a:rPr lang="en-US" sz="3600" dirty="0" err="1">
                <a:latin typeface="Shivaji01" pitchFamily="2" charset="0"/>
              </a:rPr>
              <a:t>maya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inaima-tIcyaa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p`orNaaMcaI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AaoLK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k$na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doNao</a:t>
            </a:r>
            <a:r>
              <a:rPr lang="en-US" sz="3600" dirty="0">
                <a:latin typeface="Shivaji01" pitchFamily="2" charset="0"/>
              </a:rPr>
              <a:t>.</a:t>
            </a:r>
            <a:endParaRPr lang="en-IN" sz="3600" dirty="0">
              <a:latin typeface="Shivaji01" pitchFamily="2" charset="0"/>
            </a:endParaRPr>
          </a:p>
          <a:p>
            <a:r>
              <a:rPr lang="en-US" sz="4000" dirty="0">
                <a:latin typeface="Shivaji01" pitchFamily="2" charset="0"/>
              </a:rPr>
              <a:t>       3.maQyayaugaIna </a:t>
            </a:r>
            <a:r>
              <a:rPr lang="en-US" sz="4000" dirty="0" err="1">
                <a:latin typeface="Shivaji01" pitchFamily="2" charset="0"/>
              </a:rPr>
              <a:t>vaa</a:t>
            </a:r>
            <a:r>
              <a:rPr lang="en-US" sz="4000" dirty="0">
                <a:latin typeface="Shivaji01" pitchFamily="2" charset="0"/>
              </a:rPr>
              <a:t>=\</a:t>
            </a:r>
            <a:r>
              <a:rPr lang="en-US" sz="4000" dirty="0" err="1">
                <a:latin typeface="Shivaji01" pitchFamily="2" charset="0"/>
              </a:rPr>
              <a:t>mayaacao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sva$p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va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vaOiSaYT</a:t>
            </a:r>
            <a:r>
              <a:rPr lang="en-US" sz="4000" dirty="0">
                <a:latin typeface="Shivaji01" pitchFamily="2" charset="0"/>
              </a:rPr>
              <a:t>\</a:t>
            </a:r>
            <a:r>
              <a:rPr lang="en-US" sz="4000" dirty="0" err="1">
                <a:latin typeface="Shivaji01" pitchFamily="2" charset="0"/>
              </a:rPr>
              <a:t>yaaMcaa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AByaasa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krNao</a:t>
            </a:r>
            <a:r>
              <a:rPr lang="en-US" sz="4000" dirty="0">
                <a:latin typeface="Shivaji01" pitchFamily="2" charset="0"/>
              </a:rPr>
              <a:t>.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>
                <a:latin typeface="Shivaji01" pitchFamily="2" charset="0"/>
              </a:rPr>
              <a:t>       </a:t>
            </a:r>
            <a:r>
              <a:rPr lang="en-US" sz="4000" dirty="0" smtClean="0">
                <a:latin typeface="Shivaji01" pitchFamily="2" charset="0"/>
              </a:rPr>
              <a:t>4.maQyayaugaIna </a:t>
            </a:r>
            <a:r>
              <a:rPr lang="en-US" sz="4000" dirty="0" err="1">
                <a:latin typeface="Shivaji01" pitchFamily="2" charset="0"/>
              </a:rPr>
              <a:t>vaa</a:t>
            </a:r>
            <a:r>
              <a:rPr lang="en-US" sz="4000" dirty="0">
                <a:latin typeface="Shivaji01" pitchFamily="2" charset="0"/>
              </a:rPr>
              <a:t>=\</a:t>
            </a:r>
            <a:r>
              <a:rPr lang="en-US" sz="4000" dirty="0" err="1">
                <a:latin typeface="Shivaji01" pitchFamily="2" charset="0"/>
              </a:rPr>
              <a:t>mayaacyaa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saaMskRitk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paSva-BaUmaIcaI</a:t>
            </a:r>
            <a:r>
              <a:rPr lang="en-US" sz="4000" dirty="0">
                <a:latin typeface="Shivaji01" pitchFamily="2" charset="0"/>
              </a:rPr>
              <a:t> ]</a:t>
            </a:r>
            <a:r>
              <a:rPr lang="en-US" sz="4000" dirty="0" err="1">
                <a:latin typeface="Shivaji01" pitchFamily="2" charset="0"/>
              </a:rPr>
              <a:t>kla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krNao</a:t>
            </a:r>
            <a:r>
              <a:rPr lang="en-US" sz="4000" dirty="0">
                <a:latin typeface="Shivaji01" pitchFamily="2" charset="0"/>
              </a:rPr>
              <a:t>.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>
                <a:latin typeface="Shivaji01" pitchFamily="2" charset="0"/>
              </a:rPr>
              <a:t>       </a:t>
            </a:r>
            <a:r>
              <a:rPr lang="en-US" sz="3600" dirty="0">
                <a:latin typeface="Shivaji01" pitchFamily="2" charset="0"/>
              </a:rPr>
              <a:t>5.yaa </a:t>
            </a:r>
            <a:r>
              <a:rPr lang="en-US" sz="3600" dirty="0" err="1">
                <a:latin typeface="Shivaji01" pitchFamily="2" charset="0"/>
              </a:rPr>
              <a:t>kalaKMDatIla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p`mauK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saMp`daya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va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gaM`qainaima-tI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yaaMcaa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AnaubaMQa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spYT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krNao</a:t>
            </a:r>
            <a:endParaRPr lang="en-IN" sz="3600" dirty="0">
              <a:latin typeface="Shivaji01" pitchFamily="2" charset="0"/>
            </a:endParaRPr>
          </a:p>
          <a:p>
            <a:r>
              <a:rPr lang="en-US" sz="4000" dirty="0">
                <a:latin typeface="Shivaji01" pitchFamily="2" charset="0"/>
              </a:rPr>
              <a:t>       6.yaa </a:t>
            </a:r>
            <a:r>
              <a:rPr lang="en-US" sz="4000" dirty="0" err="1">
                <a:latin typeface="Shivaji01" pitchFamily="2" charset="0"/>
              </a:rPr>
              <a:t>kaLatIla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rcanaap`kar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va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BaaYaocao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sva$p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ivaSad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krNao</a:t>
            </a:r>
            <a:r>
              <a:rPr lang="en-US" sz="4000" dirty="0">
                <a:latin typeface="Shivaji01" pitchFamily="2" charset="0"/>
              </a:rPr>
              <a:t>.</a:t>
            </a:r>
            <a:endParaRPr lang="en-IN" sz="4000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722" y="214290"/>
            <a:ext cx="8627683" cy="73250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pihlao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BaaYaocao</a:t>
            </a:r>
            <a:r>
              <a:rPr lang="en-US" sz="54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Shivaji01" pitchFamily="2" charset="0"/>
              </a:rPr>
              <a:t>sva$p</a:t>
            </a:r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  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p`krNa</a:t>
            </a:r>
            <a:r>
              <a:rPr lang="en-US" sz="48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pihlao</a:t>
            </a:r>
            <a:r>
              <a:rPr lang="en-US" sz="4800" b="1" dirty="0">
                <a:solidFill>
                  <a:srgbClr val="7030A0"/>
                </a:solidFill>
                <a:latin typeface="Shivaji01" pitchFamily="2" charset="0"/>
              </a:rPr>
              <a:t> ¹ 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marazI</a:t>
            </a:r>
            <a:r>
              <a:rPr lang="en-US" sz="48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vaa</a:t>
            </a:r>
            <a:r>
              <a:rPr lang="en-US" sz="4800" b="1" dirty="0">
                <a:solidFill>
                  <a:srgbClr val="7030A0"/>
                </a:solidFill>
                <a:latin typeface="Shivaji01" pitchFamily="2" charset="0"/>
              </a:rPr>
              <a:t>=\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mayaacaa</a:t>
            </a:r>
            <a:r>
              <a:rPr lang="en-US" sz="48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Shivaji01" pitchFamily="2" charset="0"/>
              </a:rPr>
              <a:t>AarMBakaL</a:t>
            </a:r>
            <a:endParaRPr lang="en-IN" sz="48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marazI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BaaYaa</a:t>
            </a:r>
            <a:r>
              <a:rPr lang="en-US" sz="4000" dirty="0">
                <a:latin typeface="Shivaji01" pitchFamily="2" charset="0"/>
              </a:rPr>
              <a:t> ¹ ]%</a:t>
            </a:r>
            <a:r>
              <a:rPr lang="en-US" sz="4000" dirty="0" err="1">
                <a:latin typeface="Shivaji01" pitchFamily="2" charset="0"/>
              </a:rPr>
              <a:t>p%tI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kala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AaV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kvaI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maukuMdraja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AaiNa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homaaDpMiDt</a:t>
            </a:r>
            <a:endParaRPr lang="en-IN" sz="4000" dirty="0">
              <a:latin typeface="Shivaji01" pitchFamily="2" charset="0"/>
            </a:endParaRPr>
          </a:p>
          <a:p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  </a:t>
            </a:r>
            <a:r>
              <a:rPr lang="en-US" sz="5400" b="1" dirty="0" err="1" smtClean="0">
                <a:solidFill>
                  <a:srgbClr val="7030A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dusaro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mahanauBaavaIya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vaa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=\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maya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saMp`dayaacao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AacaarQama</a:t>
            </a:r>
            <a:r>
              <a:rPr lang="en-US" sz="4000" dirty="0">
                <a:latin typeface="Shivaji01" pitchFamily="2" charset="0"/>
              </a:rPr>
              <a:t>- </a:t>
            </a:r>
            <a:r>
              <a:rPr lang="en-US" sz="4000" dirty="0" err="1">
                <a:latin typeface="Shivaji01" pitchFamily="2" charset="0"/>
              </a:rPr>
              <a:t>va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t%va&amp;ana</a:t>
            </a:r>
            <a:r>
              <a:rPr lang="en-US" sz="4000" dirty="0">
                <a:latin typeface="Shivaji01" pitchFamily="2" charset="0"/>
              </a:rPr>
              <a:t> 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laILacair~Ê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EaIgaaoivaMdp`BaU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cair~Ê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smaRitgaM`qaÊ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dRYTaMtpazÊ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saU~paz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AaV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kvaiya~I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mahdMbaa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va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itcao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QavaLo</a:t>
            </a:r>
            <a:r>
              <a:rPr lang="en-US" sz="4000" dirty="0">
                <a:latin typeface="Shivaji01" pitchFamily="2" charset="0"/>
              </a:rPr>
              <a:t> </a:t>
            </a:r>
            <a:endParaRPr lang="en-IN" sz="4000" dirty="0">
              <a:latin typeface="Shivaji01" pitchFamily="2" charset="0"/>
            </a:endParaRPr>
          </a:p>
          <a:p>
            <a:r>
              <a:rPr lang="en-US" sz="4000" dirty="0" err="1" smtClean="0">
                <a:latin typeface="Shivaji01" pitchFamily="2" charset="0"/>
              </a:rPr>
              <a:t>mahanauBaavaaMcao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saatI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gaM`qa</a:t>
            </a:r>
            <a:endParaRPr lang="en-IN" sz="4000" dirty="0">
              <a:latin typeface="Shivaji01" pitchFamily="2" charset="0"/>
            </a:endParaRPr>
          </a:p>
          <a:p>
            <a:endParaRPr lang="en-US" sz="5400" b="1" dirty="0" smtClean="0"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0110" y="1700808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cap="none" spc="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4154" y="2271557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3637" y="3043866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0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3534" y="3717032"/>
            <a:ext cx="327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3013" y="4486473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8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771" y="375403"/>
            <a:ext cx="8882560" cy="65864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atin typeface="Shivaji01" pitchFamily="2" charset="0"/>
              </a:rPr>
              <a:t>      </a:t>
            </a:r>
            <a:r>
              <a:rPr lang="en-US" sz="5400" b="1" dirty="0" err="1" smtClean="0">
                <a:solidFill>
                  <a:srgbClr val="7030A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dusaro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eoithaisak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BaaYaaSaas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~</a:t>
            </a:r>
            <a:endParaRPr lang="en-IN" sz="4400" dirty="0">
              <a:solidFill>
                <a:srgbClr val="7030A0"/>
              </a:solidFill>
              <a:latin typeface="Shivaji01" pitchFamily="2" charset="0"/>
            </a:endParaRPr>
          </a:p>
          <a:p>
            <a:endParaRPr lang="en-US" sz="4800" b="1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4800" b="1" dirty="0" err="1" smtClean="0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48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itsaro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vaarkrI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saMp`dayaacaa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dya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ivakasa</a:t>
            </a:r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vaarkrI</a:t>
            </a:r>
            <a:r>
              <a:rPr lang="en-US" sz="4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saMp`daya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Á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AacaarQama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-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t%va&amp;ana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&amp;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anaoSvarÊ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naamadovaÊ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eknaaqaÊ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tukarama</a:t>
            </a:r>
            <a:endParaRPr lang="en-IN" sz="4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800" b="1" dirty="0" err="1" smtClean="0">
                <a:solidFill>
                  <a:srgbClr val="FF0000"/>
                </a:solidFill>
                <a:latin typeface="Shivaji01" pitchFamily="2" charset="0"/>
              </a:rPr>
              <a:t>p`krNa</a:t>
            </a:r>
            <a:r>
              <a:rPr lang="en-US" sz="48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caaOqao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¹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vaarkrI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saMp`dayaatIla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inavaDk</a:t>
            </a:r>
            <a:r>
              <a:rPr lang="en-US" sz="4800" b="1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hivaji01" pitchFamily="2" charset="0"/>
              </a:rPr>
              <a:t>saMtkvaI</a:t>
            </a:r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gaaora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kuMBaarÊ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saavata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maaLIÊ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narhrI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saaonaarÊ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US" sz="44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caaoKamaoLaÊ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kma-maoLaÊsaMt</a:t>
            </a:r>
            <a:r>
              <a:rPr lang="en-US" sz="44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janaabaa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[-Ê </a:t>
            </a:r>
            <a:r>
              <a:rPr lang="en-US" sz="4400" dirty="0" err="1">
                <a:solidFill>
                  <a:srgbClr val="7030A0"/>
                </a:solidFill>
                <a:latin typeface="Shivaji01" pitchFamily="2" charset="0"/>
              </a:rPr>
              <a:t>saMt</a:t>
            </a:r>
            <a:r>
              <a:rPr lang="en-US" sz="44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hivaji01" pitchFamily="2" charset="0"/>
              </a:rPr>
              <a:t>kanhopa~a</a:t>
            </a:r>
            <a:endParaRPr lang="en-IN" sz="4400" dirty="0">
              <a:solidFill>
                <a:srgbClr val="7030A0"/>
              </a:solidFill>
              <a:latin typeface="Shivaji01" pitchFamily="2" charset="0"/>
            </a:endParaRPr>
          </a:p>
          <a:p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139</TotalTime>
  <Words>226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Metro</vt:lpstr>
      <vt:lpstr>Aspect</vt:lpstr>
      <vt:lpstr>Concourse</vt:lpstr>
      <vt:lpstr>Flow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22</cp:revision>
  <dcterms:created xsi:type="dcterms:W3CDTF">2018-07-30T04:57:09Z</dcterms:created>
  <dcterms:modified xsi:type="dcterms:W3CDTF">2018-08-07T07:44:35Z</dcterms:modified>
</cp:coreProperties>
</file>