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56" r:id="rId4"/>
    <p:sldMasterId id="2147483768" r:id="rId5"/>
    <p:sldMasterId id="2147483804" r:id="rId6"/>
  </p:sld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357166"/>
            <a:ext cx="5072349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SauBa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p`Baat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000372"/>
            <a:ext cx="7994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P`aa.prmaoSvar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isad`ama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hTkr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³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M.A. Net </a:t>
            </a:r>
            <a:r>
              <a:rPr lang="en-US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Net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´</a:t>
            </a:r>
          </a:p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sahyaaogaI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p`aQyaapk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marazI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ivaBaaga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.</a:t>
            </a:r>
          </a:p>
          <a:p>
            <a:pPr algn="ctr"/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/>
            <a:endParaRPr lang="en-US" sz="28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72282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}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laI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mahaivaValaya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¸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vaDaLa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</a:t>
            </a:r>
          </a:p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ta.].</a:t>
            </a:r>
            <a:r>
              <a:rPr lang="en-US" sz="6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saaolaapUr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ija.saaolaapUr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545" y="224178"/>
            <a:ext cx="405110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baI.e.Baaga</a:t>
            </a: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¹2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4311" y="1340768"/>
            <a:ext cx="3823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³</a:t>
            </a:r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sa~ 4 </a:t>
            </a:r>
            <a:r>
              <a:rPr lang="en-US" sz="5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ro</a:t>
            </a:r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popr¹5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366" y="2137752"/>
            <a:ext cx="81371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kqaa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=\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mayap`kar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vyaavhairk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marazI</a:t>
            </a:r>
            <a:endParaRPr 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225" y="3356992"/>
            <a:ext cx="857318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naomalaolaI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saaih%yak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RtI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: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AapNa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maaNasaat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naahI³kqaasaMga`h´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     ¹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laoKk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rajana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gavasa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/>
            </a:endParaRP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maohta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piblaiSaMga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ha}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sa¸puNao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950" y="1117602"/>
            <a:ext cx="61045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11430"/>
                <a:latin typeface="Shivaji01"/>
              </a:rPr>
              <a:t>1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400" dirty="0" err="1" smtClean="0">
                <a:ln w="11430"/>
                <a:latin typeface="Shivaji01"/>
              </a:rPr>
              <a:t>kqaa</a:t>
            </a:r>
            <a:r>
              <a:rPr lang="en-US" sz="4400" dirty="0" smtClean="0">
                <a:ln w="11430"/>
                <a:latin typeface="Shivaji01"/>
              </a:rPr>
              <a:t> </a:t>
            </a:r>
            <a:r>
              <a:rPr lang="en-US" sz="4400" dirty="0" err="1" smtClean="0">
                <a:ln w="11430"/>
                <a:latin typeface="Shivaji01"/>
              </a:rPr>
              <a:t>saMklpnaa¸sva$p¸vyaa#yaa¸p`kar</a:t>
            </a:r>
            <a:endParaRPr lang="en-US" sz="4400" cap="none" spc="0" dirty="0">
              <a:ln w="11430"/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722" y="214290"/>
            <a:ext cx="1526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GaTk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: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357" y="1700808"/>
            <a:ext cx="64892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11430"/>
                <a:solidFill>
                  <a:srgbClr val="FF0000"/>
                </a:solidFill>
                <a:latin typeface="Shivaji01"/>
              </a:rPr>
              <a:t>2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400" dirty="0" err="1" smtClean="0">
                <a:ln w="11430"/>
                <a:solidFill>
                  <a:srgbClr val="FF0000"/>
                </a:solidFill>
                <a:latin typeface="Shivaji01"/>
              </a:rPr>
              <a:t>marazI</a:t>
            </a:r>
            <a:r>
              <a:rPr lang="en-US" sz="440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FF0000"/>
                </a:solidFill>
                <a:latin typeface="Shivaji01"/>
              </a:rPr>
              <a:t>kqaocaI</a:t>
            </a:r>
            <a:r>
              <a:rPr lang="en-US" sz="440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FF0000"/>
                </a:solidFill>
                <a:latin typeface="Shivaji01"/>
              </a:rPr>
              <a:t>vaaTcaala</a:t>
            </a:r>
            <a:r>
              <a:rPr lang="en-US" sz="440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FF0000"/>
                </a:solidFill>
                <a:latin typeface="Shivaji01"/>
              </a:rPr>
              <a:t>ivaSaoYa</a:t>
            </a:r>
            <a:r>
              <a:rPr lang="en-US" sz="440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FF0000"/>
                </a:solidFill>
                <a:latin typeface="Shivaji01"/>
              </a:rPr>
              <a:t>sva$p</a:t>
            </a:r>
            <a:r>
              <a:rPr lang="en-US" sz="4400" cap="none" spc="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447" y="2271557"/>
            <a:ext cx="6441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3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rajana</a:t>
            </a:r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gavasa</a:t>
            </a:r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yaaMcaa</a:t>
            </a:r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pircaya</a:t>
            </a:r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saaih%ya</a:t>
            </a:r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968" y="3043866"/>
            <a:ext cx="91502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4</a:t>
            </a:r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4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AapNa</a:t>
            </a:r>
            <a:r>
              <a:rPr lang="en-US" sz="44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maaNasaat</a:t>
            </a:r>
            <a:r>
              <a:rPr lang="en-US" sz="44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jamaa</a:t>
            </a:r>
            <a:r>
              <a:rPr lang="en-US" sz="44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naahI</a:t>
            </a:r>
            <a:r>
              <a:rPr lang="en-US" sz="44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¹ </a:t>
            </a:r>
            <a:r>
              <a:rPr lang="en-US" sz="36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pustkacao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36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sva$p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36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va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3600" dirty="0" err="1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AaSayasau~o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ivaji01"/>
              </a:rPr>
              <a:t> </a:t>
            </a:r>
            <a:r>
              <a:rPr lang="en-US" sz="3600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0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432" y="3717032"/>
            <a:ext cx="77075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11430"/>
                <a:solidFill>
                  <a:srgbClr val="7030A0"/>
                </a:solidFill>
                <a:latin typeface="Shivaji01"/>
              </a:rPr>
              <a:t>5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400" dirty="0" err="1" smtClean="0">
                <a:ln w="11430"/>
                <a:solidFill>
                  <a:srgbClr val="7030A0"/>
                </a:solidFill>
                <a:latin typeface="Shivaji01"/>
              </a:rPr>
              <a:t>kavyaacaI</a:t>
            </a:r>
            <a:r>
              <a:rPr lang="en-US" sz="440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400" dirty="0" err="1" smtClean="0">
                <a:ln w="11430"/>
                <a:solidFill>
                  <a:srgbClr val="7030A0"/>
                </a:solidFill>
                <a:latin typeface="Shivaji01"/>
              </a:rPr>
              <a:t>SaOlaI</a:t>
            </a:r>
            <a:r>
              <a:rPr lang="en-US" sz="4000" dirty="0" err="1" smtClean="0">
                <a:ln w="11430"/>
                <a:solidFill>
                  <a:srgbClr val="7030A0"/>
                </a:solidFill>
                <a:latin typeface="Shivaji01"/>
              </a:rPr>
              <a:t>¸rcanaa</a:t>
            </a:r>
            <a:r>
              <a:rPr lang="en-US" sz="400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000" dirty="0" err="1" smtClean="0">
                <a:ln w="11430"/>
                <a:solidFill>
                  <a:srgbClr val="7030A0"/>
                </a:solidFill>
                <a:latin typeface="Shivaji01"/>
              </a:rPr>
              <a:t>yaaMcao</a:t>
            </a:r>
            <a:r>
              <a:rPr lang="en-US" sz="400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000" dirty="0" err="1" smtClean="0">
                <a:ln w="11430"/>
                <a:solidFill>
                  <a:srgbClr val="7030A0"/>
                </a:solidFill>
                <a:latin typeface="Shivaji01"/>
              </a:rPr>
              <a:t>vaogaLopNa</a:t>
            </a:r>
            <a:r>
              <a:rPr lang="en-US" sz="400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000" dirty="0" err="1" smtClean="0">
                <a:ln w="11430"/>
                <a:solidFill>
                  <a:srgbClr val="7030A0"/>
                </a:solidFill>
                <a:latin typeface="Shivaji01"/>
              </a:rPr>
              <a:t>jaaNaUna</a:t>
            </a:r>
            <a:r>
              <a:rPr lang="en-US" sz="400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000" dirty="0" err="1" smtClean="0">
                <a:ln w="11430"/>
                <a:solidFill>
                  <a:srgbClr val="7030A0"/>
                </a:solidFill>
                <a:latin typeface="Shivaji01"/>
              </a:rPr>
              <a:t>GaoNao</a:t>
            </a:r>
            <a:r>
              <a:rPr lang="en-US" sz="40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5453" y="4486473"/>
            <a:ext cx="92480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11430"/>
                <a:solidFill>
                  <a:srgbClr val="7030A0"/>
                </a:solidFill>
                <a:latin typeface="Shivaji01"/>
              </a:rPr>
              <a:t>6</a:t>
            </a:r>
            <a:r>
              <a:rPr 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000" dirty="0" err="1" smtClean="0">
                <a:ln w="11430"/>
                <a:solidFill>
                  <a:srgbClr val="7030A0"/>
                </a:solidFill>
                <a:latin typeface="Shivaji01"/>
              </a:rPr>
              <a:t>AapNa</a:t>
            </a:r>
            <a:r>
              <a:rPr lang="en-US" sz="400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000" dirty="0" err="1">
                <a:ln w="11430"/>
                <a:solidFill>
                  <a:srgbClr val="7030A0"/>
                </a:solidFill>
                <a:latin typeface="Shivaji01"/>
              </a:rPr>
              <a:t>maaNasaat</a:t>
            </a:r>
            <a:r>
              <a:rPr lang="en-US" sz="4000" dirty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000" dirty="0" err="1">
                <a:ln w="11430"/>
                <a:solidFill>
                  <a:srgbClr val="7030A0"/>
                </a:solidFill>
                <a:latin typeface="Shivaji01"/>
              </a:rPr>
              <a:t>jamaa</a:t>
            </a:r>
            <a:r>
              <a:rPr lang="en-US" sz="4000" dirty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4000" dirty="0" err="1" smtClean="0">
                <a:ln w="11430"/>
                <a:solidFill>
                  <a:srgbClr val="7030A0"/>
                </a:solidFill>
                <a:latin typeface="Shivaji01"/>
              </a:rPr>
              <a:t>naahI</a:t>
            </a:r>
            <a:r>
              <a:rPr lang="en-US" sz="4000" dirty="0" smtClean="0">
                <a:ln w="11430"/>
                <a:solidFill>
                  <a:srgbClr val="7030A0"/>
                </a:solidFill>
                <a:latin typeface="Shivaji01"/>
              </a:rPr>
              <a:t> ¹ </a:t>
            </a:r>
            <a:r>
              <a:rPr lang="en-US" sz="3600" dirty="0" err="1" smtClean="0">
                <a:ln w="11430"/>
                <a:solidFill>
                  <a:srgbClr val="7030A0"/>
                </a:solidFill>
                <a:latin typeface="Shivaji01"/>
              </a:rPr>
              <a:t>pustkatIla</a:t>
            </a:r>
            <a:r>
              <a:rPr lang="en-US" sz="360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r>
              <a:rPr lang="en-US" sz="3600" dirty="0" err="1" smtClean="0">
                <a:ln w="11430"/>
                <a:solidFill>
                  <a:srgbClr val="7030A0"/>
                </a:solidFill>
                <a:latin typeface="Shivaji01"/>
              </a:rPr>
              <a:t>vyai@troKa¸GaTnaa¸p`saMga</a:t>
            </a:r>
            <a:r>
              <a:rPr lang="en-US" sz="36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8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2" y="5238870"/>
            <a:ext cx="58560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7</a:t>
            </a:r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kqaasaMga`hatIla</a:t>
            </a:r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samakalaIna</a:t>
            </a:r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samajaica~Na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0364" y="5946756"/>
            <a:ext cx="57438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8</a:t>
            </a:r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4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kqaasaMga`hatIla</a:t>
            </a:r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BaaYaaivaSaoYa</a:t>
            </a:r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$</a:t>
            </a:r>
            <a:r>
              <a:rPr lang="en-US" sz="4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pbaMQa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135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GaTk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: 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85860"/>
            <a:ext cx="5303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 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1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´kivatocaI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saMklpnaa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¸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inaima-tI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AaiNa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GaTk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endParaRPr lang="en-US" sz="3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1857364"/>
            <a:ext cx="3406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2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´marazI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kivatocaI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vaaTcaala</a:t>
            </a:r>
            <a:endParaRPr lang="en-US" sz="4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2500306"/>
            <a:ext cx="4193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3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´ga`amaINa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kivatocao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sva$p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ivaSaoYa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176" y="3929066"/>
            <a:ext cx="77957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5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´ranaatlyaa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saMga`hacao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sva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$p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%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yaatIla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kivataMcao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vaiga-krNa</a:t>
            </a:r>
            <a:endParaRPr lang="en-US" sz="32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3214686"/>
            <a:ext cx="56412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4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naa.Qaao.mahanaaor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yaaMcaa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pircaya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saah%yalaoKna</a:t>
            </a:r>
            <a:r>
              <a:rPr lang="en-US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4572008"/>
            <a:ext cx="70887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6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´ranaatlyaa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yaatIla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kivataMcao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AaSayasau~o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BaaYaaSaOlaI</a:t>
            </a:r>
            <a:endParaRPr lang="en-US" sz="32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5214950"/>
            <a:ext cx="59891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7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kivatasaMga`hatIla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ga`amaINa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jaIvana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inasaga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-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ica~Na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20" y="5857892"/>
            <a:ext cx="6356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8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kivatasaMga`hatIla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samaaja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jaIvanaaSaI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AnaubaMQa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771" y="375403"/>
            <a:ext cx="43973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GaTk</a:t>
            </a:r>
            <a:r>
              <a:rPr lang="en-US" sz="4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: 2 </a:t>
            </a:r>
            <a:r>
              <a:rPr lang="en-US" sz="4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vyaavhairk</a:t>
            </a:r>
            <a:r>
              <a:rPr lang="en-US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marazI</a:t>
            </a:r>
            <a:endParaRPr lang="en-US" sz="4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1538" y="1340768"/>
            <a:ext cx="2723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saaraMSa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laoKna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5277" y="2276647"/>
            <a:ext cx="6167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]</a:t>
            </a:r>
            <a:r>
              <a:rPr lang="en-US" sz="4400" b="1" cap="none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pGaTk</a:t>
            </a:r>
            <a:r>
              <a:rPr lang="en-US" sz="4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¹ </a:t>
            </a:r>
            <a:r>
              <a:rPr lang="en-US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1´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saaraMSa </a:t>
            </a:r>
            <a:r>
              <a:rPr lang="en-US" sz="4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laoKna</a:t>
            </a:r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mhNajao</a:t>
            </a:r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kaya</a:t>
            </a:r>
            <a:endParaRPr lang="en-US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9672" y="3068960"/>
            <a:ext cx="572624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  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2</a:t>
            </a:r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r>
              <a:rPr lang="en-US" sz="4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saaraMSa </a:t>
            </a:r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laoKnaacao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GaTk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mah%va</a:t>
            </a:r>
            <a:endParaRPr lang="en-US" sz="4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  <a:p>
            <a:pPr algn="ctr"/>
            <a:endParaRPr lang="en-US" sz="44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7088" y="3848990"/>
            <a:ext cx="40591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3</a:t>
            </a:r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saaraMSa </a:t>
            </a:r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laoKnaacaI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pQdt</a:t>
            </a:r>
            <a:endParaRPr lang="en-IN" sz="4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7088" y="4575728"/>
            <a:ext cx="24016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4</a:t>
            </a:r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´namaunaa ]taro</a:t>
            </a:r>
            <a:endParaRPr lang="en-IN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2071678"/>
            <a:ext cx="43172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Qanyavaad</a:t>
            </a:r>
            <a:r>
              <a:rPr lang="en-US" sz="11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…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115</TotalTime>
  <Words>203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Metro</vt:lpstr>
      <vt:lpstr>Aspect</vt:lpstr>
      <vt:lpstr>Concourse</vt:lpstr>
      <vt:lpstr>Flow</vt:lpstr>
      <vt:lpstr>Median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16</cp:revision>
  <dcterms:created xsi:type="dcterms:W3CDTF">2018-07-30T04:57:09Z</dcterms:created>
  <dcterms:modified xsi:type="dcterms:W3CDTF">2018-07-31T05:02:53Z</dcterms:modified>
</cp:coreProperties>
</file>