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768" r:id="rId5"/>
    <p:sldMasterId id="2147483804" r:id="rId6"/>
  </p:sld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7/30/2018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.].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46" y="357166"/>
            <a:ext cx="405110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¹2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8794" y="1214422"/>
            <a:ext cx="5014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eOicCk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marazI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3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ro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000240"/>
            <a:ext cx="83167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kivata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mayap`kar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AaiNa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kavyaasvaad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3162730"/>
            <a:ext cx="868218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naomalaolaI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saaih%yak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RtI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ranaatlyaa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³kivatasaMga`h´¹</a:t>
            </a: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kvaI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naa.Qaao.mahanaaor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¸</a:t>
            </a:r>
          </a:p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pa^Pyaular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p`kaSana¸mauMba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[-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50" y="1214422"/>
            <a:ext cx="893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1.kavya </a:t>
            </a:r>
            <a:r>
              <a:rPr lang="en-US" sz="5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vaa</a:t>
            </a:r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=\</a:t>
            </a:r>
            <a:r>
              <a:rPr lang="en-US" sz="5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mayap`kar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acaI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AaoLK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k$na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doNao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</a:t>
            </a:r>
            <a:r>
              <a:rPr lang="en-US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4290"/>
            <a:ext cx="2295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]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idd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\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YTyao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: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50" y="2000240"/>
            <a:ext cx="8210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2.marazI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kivatocaI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vaaTcaala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samajaUna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GaoNao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</a:t>
            </a:r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50" y="2786058"/>
            <a:ext cx="8813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3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.kavyaasvaad </a:t>
            </a:r>
            <a:r>
              <a:rPr lang="en-US" sz="48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kavyarsaga`hNa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yaaMcaI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maaihtI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GaoNao</a:t>
            </a:r>
            <a:r>
              <a:rPr lang="en-US" sz="48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</a:t>
            </a:r>
            <a:r>
              <a:rPr lang="en-US" sz="48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8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3571876"/>
            <a:ext cx="88456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4.kivatotIla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p`itmaa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p`itko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yaaMcaa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AnaubaMQa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kavyaacyaa</a:t>
            </a:r>
            <a:endParaRPr lang="en-US" sz="48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/>
            </a:endParaRPr>
          </a:p>
          <a:p>
            <a:pPr algn="ctr"/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AaSayaaSaI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samajaUna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GaoNao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</a:t>
            </a:r>
            <a:r>
              <a:rPr lang="en-US" sz="4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8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5000636"/>
            <a:ext cx="904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5.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kavyaacaI </a:t>
            </a:r>
            <a:r>
              <a:rPr lang="en-US" sz="4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SaOlaI¸rcanaa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yaaMcao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vaogaLopNa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jaaNaUna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GaoNao</a:t>
            </a:r>
            <a:r>
              <a:rPr lang="en-US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.</a:t>
            </a:r>
            <a:r>
              <a:rPr lang="en-US" sz="48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135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GaTk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 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85860"/>
            <a:ext cx="530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1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´kivatocaI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saMklpnaa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¸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inaima-tI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AaiNa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GaTk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endParaRPr lang="en-US" sz="32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857364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2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´marazI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kivatocaI</a:t>
            </a:r>
            <a:r>
              <a:rPr lang="en-US" sz="32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vaaTcaala</a:t>
            </a:r>
            <a:endParaRPr lang="en-US" sz="4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2500306"/>
            <a:ext cx="4193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3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´ga`amaINa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kivatocao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sva$p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ivaSaoYa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176" y="3929066"/>
            <a:ext cx="77957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5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ranaatlyaa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saMga`hacao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$p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%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yaatIla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kivataMcao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vaiga-krNa</a:t>
            </a:r>
            <a:endParaRPr lang="en-US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3214686"/>
            <a:ext cx="56412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4</a:t>
            </a:r>
            <a:r>
              <a:rPr lang="en-US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naa.Qaao.mahanaaor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yaaMcaa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pircaya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saah%yalaoKna</a:t>
            </a:r>
            <a:r>
              <a:rPr lang="en-US" sz="4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endParaRPr lang="en-US" sz="4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4572008"/>
            <a:ext cx="7088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6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ranaatlyaa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yaatIla</a:t>
            </a:r>
            <a:r>
              <a:rPr lang="en-US" sz="32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kivataMcao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AaSayasau~o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BaaYaaSaOlaI</a:t>
            </a:r>
            <a:endParaRPr lang="en-US" sz="32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5214950"/>
            <a:ext cx="59891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7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kivatasaMga`hatIla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ga`amaINa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jaIvana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inasaga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-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ica~Na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5857892"/>
            <a:ext cx="6356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8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kivatasaMga`hatIla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kivatocaa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samaaja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jaIvanaaSaI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32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AnaubaMQa</a:t>
            </a:r>
            <a:r>
              <a:rPr lang="en-U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214290"/>
            <a:ext cx="33041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GaTk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:2 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kavyaasvaad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142984"/>
            <a:ext cx="71336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kivatovar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AaQaairt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p`Snaao%tro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ikMvaa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rsaga`hNa</a:t>
            </a:r>
            <a:endParaRPr lang="en-US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714488"/>
            <a:ext cx="63834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]</a:t>
            </a:r>
            <a:r>
              <a:rPr lang="en-US" sz="4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pGaTk</a:t>
            </a:r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4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¹ </a:t>
            </a:r>
            <a:r>
              <a:rPr lang="en-US" sz="4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1´kivatocao </a:t>
            </a:r>
            <a:r>
              <a:rPr lang="en-US" sz="4400" b="1" cap="none" spc="0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vaacana</a:t>
            </a:r>
            <a:r>
              <a:rPr lang="en-US" sz="4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³Aaklana´</a:t>
            </a:r>
            <a:endParaRPr lang="en-US" sz="4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2500306"/>
            <a:ext cx="67265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  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2</a:t>
            </a:r>
            <a:r>
              <a:rPr lang="en-US" sz="4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´kivatocao </a:t>
            </a:r>
            <a:r>
              <a:rPr lang="en-US" sz="4400" b="1" cap="none" spc="0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sva</a:t>
            </a:r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$p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kivataMcao</a:t>
            </a:r>
            <a:r>
              <a:rPr lang="en-US" sz="4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r>
              <a:rPr lang="en-US" sz="4400" b="1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vaiga-krNa</a:t>
            </a:r>
            <a:endParaRPr lang="en-US" sz="4400" b="1" cap="none" spc="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  <a:p>
            <a:pPr algn="ctr"/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8794" y="3286124"/>
            <a:ext cx="3589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3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´kivatocao </a:t>
            </a:r>
            <a:r>
              <a:rPr lang="en-US" sz="4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BaavasaaOMdya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- </a:t>
            </a:r>
            <a:endParaRPr lang="en-IN" sz="4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57356" y="4143380"/>
            <a:ext cx="3768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4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´kivatocaI </a:t>
            </a:r>
            <a:r>
              <a:rPr lang="en-US" sz="4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kavyaSaOlaI</a:t>
            </a:r>
            <a:r>
              <a:rPr lang="en-US" sz="4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IN" sz="4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57356" y="5000636"/>
            <a:ext cx="3179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2</a:t>
            </a:r>
            <a:r>
              <a:rPr lang="en-US" sz="4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´kivatocao </a:t>
            </a:r>
            <a:r>
              <a:rPr lang="en-US" sz="44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rsaga`hNa</a:t>
            </a:r>
            <a:endParaRPr lang="en-IN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83</TotalTime>
  <Words>181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Metro</vt:lpstr>
      <vt:lpstr>Aspect</vt:lpstr>
      <vt:lpstr>Concourse</vt:lpstr>
      <vt:lpstr>Flow</vt:lpstr>
      <vt:lpstr>Median</vt:lpstr>
      <vt:lpstr>Urban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</cp:revision>
  <dcterms:created xsi:type="dcterms:W3CDTF">2018-07-30T04:57:09Z</dcterms:created>
  <dcterms:modified xsi:type="dcterms:W3CDTF">2018-07-30T06:20:56Z</dcterms:modified>
</cp:coreProperties>
</file>